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64" r:id="rId5"/>
    <p:sldId id="276" r:id="rId6"/>
    <p:sldId id="281" r:id="rId7"/>
    <p:sldId id="282" r:id="rId8"/>
    <p:sldId id="283" r:id="rId9"/>
    <p:sldId id="284" r:id="rId10"/>
    <p:sldId id="285" r:id="rId11"/>
    <p:sldId id="290" r:id="rId12"/>
    <p:sldId id="286" r:id="rId13"/>
    <p:sldId id="291" r:id="rId14"/>
    <p:sldId id="288" r:id="rId15"/>
    <p:sldId id="287" r:id="rId16"/>
    <p:sldId id="292" r:id="rId1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280" autoAdjust="0"/>
  </p:normalViewPr>
  <p:slideViewPr>
    <p:cSldViewPr showGuides="1">
      <p:cViewPr varScale="1">
        <p:scale>
          <a:sx n="61" d="100"/>
          <a:sy n="61" d="100"/>
        </p:scale>
        <p:origin x="108" y="34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11/29/2018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11/29/2018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11/29/2018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11/29/2018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11/29/2018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11/29/2018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11/29/2018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11/29/2018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11/29/2018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11/29/2018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11/29/2018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1625" y="4800600"/>
            <a:ext cx="7008574" cy="12446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Themes </a:t>
            </a:r>
            <a:r>
              <a:rPr lang="en-US" sz="4400" dirty="0" smtClean="0"/>
              <a:t>in </a:t>
            </a:r>
            <a:r>
              <a:rPr lang="en-US" sz="4400" i="1" dirty="0" smtClean="0"/>
              <a:t>The Outsiders</a:t>
            </a:r>
            <a:endParaRPr lang="en-US" sz="4400" i="1" dirty="0"/>
          </a:p>
        </p:txBody>
      </p:sp>
      <p:pic>
        <p:nvPicPr>
          <p:cNvPr id="4" name="Picture 3" descr="&lt;strong&gt;The Outsiders&lt;/strong&gt; by S.E. Hinton | Dark Chest of Wond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12" y="762000"/>
            <a:ext cx="2768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65800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Everyone may feel like an outsider at times.</a:t>
            </a:r>
            <a:endParaRPr lang="en-US" dirty="0"/>
          </a:p>
        </p:txBody>
      </p:sp>
      <p:pic>
        <p:nvPicPr>
          <p:cNvPr id="12290" name="Picture 2" descr="Image result for ponyb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1" y="1606985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dar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424" y="2513240"/>
            <a:ext cx="2134949" cy="311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mage result for cherry valan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071" y="1734207"/>
            <a:ext cx="2415405" cy="283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Image result for soda pop cur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9" y="2625503"/>
            <a:ext cx="2032271" cy="314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54" y="4070354"/>
            <a:ext cx="2016312" cy="261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Image result for johnny cad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31" y="4617009"/>
            <a:ext cx="1792793" cy="224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Image result for bob outsider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025" y="1734207"/>
            <a:ext cx="1714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21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228600"/>
            <a:ext cx="10157354" cy="142940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Growing </a:t>
            </a:r>
            <a:r>
              <a:rPr lang="en-US" dirty="0"/>
              <a:t>up is hard, but it’s good in the long run. </a:t>
            </a:r>
            <a:endParaRPr lang="en-US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467" y="1905000"/>
            <a:ext cx="4491037" cy="449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381000"/>
            <a:ext cx="10157354" cy="81980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Stereotypes can cause problems. </a:t>
            </a:r>
            <a:endParaRPr lang="en-US" dirty="0"/>
          </a:p>
        </p:txBody>
      </p:sp>
      <p:pic>
        <p:nvPicPr>
          <p:cNvPr id="6146" name="Picture 2" descr="Image result for socs from the outsi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143" y="1981564"/>
            <a:ext cx="5557837" cy="255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1981565"/>
            <a:ext cx="5100637" cy="255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18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1143000"/>
            <a:ext cx="10157354" cy="1371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What other themes could we find in the novel? </a:t>
            </a:r>
            <a:endParaRPr lang="en-US" dirty="0"/>
          </a:p>
        </p:txBody>
      </p:sp>
      <p:pic>
        <p:nvPicPr>
          <p:cNvPr id="13314" name="Picture 2" descr="Image result for the outsiders 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2" y="2514600"/>
            <a:ext cx="343835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11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What is a theme?</a:t>
            </a:r>
            <a:endParaRPr lang="en-US" sz="6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A theme</a:t>
            </a:r>
            <a:r>
              <a:rPr lang="en-US" sz="5400" dirty="0"/>
              <a:t> is </a:t>
            </a:r>
            <a:r>
              <a:rPr lang="en-US" sz="5400" dirty="0" smtClean="0"/>
              <a:t>a </a:t>
            </a:r>
            <a:r>
              <a:rPr lang="en-US" sz="5400" dirty="0"/>
              <a:t>main idea or an underlying meaning of a literary work, which may be stated directly or indirectly.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Things are rough all over. </a:t>
            </a:r>
            <a:endParaRPr lang="en-US" dirty="0"/>
          </a:p>
        </p:txBody>
      </p:sp>
      <p:pic>
        <p:nvPicPr>
          <p:cNvPr id="1026" name="Picture 2" descr="Image result for the outsiders a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2108070"/>
            <a:ext cx="3567507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he outsiders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26" y="1752600"/>
            <a:ext cx="2433637" cy="353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2796797"/>
            <a:ext cx="2372545" cy="355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61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0"/>
            <a:ext cx="10157354" cy="171844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Nothing gold can stay. Change will come, so it’s best to hold on to what you value in life</a:t>
            </a:r>
            <a:endParaRPr lang="en-US" dirty="0"/>
          </a:p>
        </p:txBody>
      </p:sp>
      <p:pic>
        <p:nvPicPr>
          <p:cNvPr id="11266" name="Picture 2" descr="Image result for the outsiders the broth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2" y="1718441"/>
            <a:ext cx="3729037" cy="497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46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There is honor even among the lawless. </a:t>
            </a:r>
            <a:endParaRPr lang="en-US" dirty="0"/>
          </a:p>
        </p:txBody>
      </p:sp>
      <p:pic>
        <p:nvPicPr>
          <p:cNvPr id="10242" name="Picture 2" descr="Image result for the outsi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73" y="2057400"/>
            <a:ext cx="6677025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59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65800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Bravery </a:t>
            </a:r>
            <a:r>
              <a:rPr lang="en-US" dirty="0"/>
              <a:t>comes in many shapes and sizes. </a:t>
            </a:r>
            <a:endParaRPr lang="en-US" dirty="0"/>
          </a:p>
        </p:txBody>
      </p:sp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126" y="2065325"/>
            <a:ext cx="2472733" cy="370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result for the outsiders ponybo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57" y="2044261"/>
            <a:ext cx="2514600" cy="372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the outsiders johnn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929" y="2065325"/>
            <a:ext cx="2778413" cy="370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the outsiders dall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2" y="2083718"/>
            <a:ext cx="2514600" cy="368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25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65800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Communication is better than violence. Violence always has negative consequences. </a:t>
            </a:r>
            <a:endParaRPr lang="en-US" dirty="0"/>
          </a:p>
        </p:txBody>
      </p:sp>
      <p:pic>
        <p:nvPicPr>
          <p:cNvPr id="1026" name="Picture 2" descr="Image result for the outsiders acto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3111263"/>
            <a:ext cx="894776" cy="70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the outsiders curtis broth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2590800"/>
            <a:ext cx="4319297" cy="287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ponyboy talking to ran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1984751"/>
            <a:ext cx="47625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Image result for ponyboy talking to cher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4728118"/>
            <a:ext cx="4762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06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304800"/>
            <a:ext cx="10157354" cy="142940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You decide how to survive or thrive in the harsh realities of life.</a:t>
            </a:r>
            <a:endParaRPr lang="en-US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086" y="2286000"/>
            <a:ext cx="6781800" cy="381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92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658007"/>
          </a:xfrm>
        </p:spPr>
        <p:txBody>
          <a:bodyPr>
            <a:normAutofit fontScale="90000"/>
          </a:bodyPr>
          <a:lstStyle/>
          <a:p>
            <a:pPr algn="ctr"/>
            <a:r>
              <a:rPr lang="en-US" smtClean="0"/>
              <a:t>No matter how different we are, we all watch the same sunset. We have something in common. </a:t>
            </a:r>
            <a:endParaRPr lang="en-US" dirty="0"/>
          </a:p>
        </p:txBody>
      </p:sp>
      <p:pic>
        <p:nvPicPr>
          <p:cNvPr id="717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09" y="2133600"/>
            <a:ext cx="391030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cherry and ponyboy sun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986" y="2409825"/>
            <a:ext cx="47625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81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49</TotalTime>
  <Words>137</Words>
  <Application>Microsoft Office PowerPoint</Application>
  <PresentationFormat>Custom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Books 16x9</vt:lpstr>
      <vt:lpstr>PowerPoint Presentation</vt:lpstr>
      <vt:lpstr>What is a theme?</vt:lpstr>
      <vt:lpstr>Things are rough all over. </vt:lpstr>
      <vt:lpstr>Nothing gold can stay. Change will come, so it’s best to hold on to what you value in life</vt:lpstr>
      <vt:lpstr>There is honor even among the lawless. </vt:lpstr>
      <vt:lpstr>Bravery comes in many shapes and sizes. </vt:lpstr>
      <vt:lpstr>Communication is better than violence. Violence always has negative consequences. </vt:lpstr>
      <vt:lpstr>You decide how to survive or thrive in the harsh realities of life.</vt:lpstr>
      <vt:lpstr>No matter how different we are, we all watch the same sunset. We have something in common. </vt:lpstr>
      <vt:lpstr>Everyone may feel like an outsider at times.</vt:lpstr>
      <vt:lpstr>Growing up is hard, but it’s good in the long run. </vt:lpstr>
      <vt:lpstr>Stereotypes can cause problems. </vt:lpstr>
      <vt:lpstr>What other themes could we find in the novel?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Heaton</dc:creator>
  <cp:lastModifiedBy>Melissa Heaton</cp:lastModifiedBy>
  <cp:revision>6</cp:revision>
  <dcterms:created xsi:type="dcterms:W3CDTF">2018-11-29T14:20:23Z</dcterms:created>
  <dcterms:modified xsi:type="dcterms:W3CDTF">2018-11-29T15:09:32Z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