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9144000" cx="6858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Poppins"/>
      <p:regular r:id="rId28"/>
      <p:bold r:id="rId29"/>
      <p:italic r:id="rId30"/>
      <p:boldItalic r:id="rId31"/>
    </p:embeddedFont>
    <p:embeddedFont>
      <p:font typeface="Barlow Condensed"/>
      <p:regular r:id="rId32"/>
      <p:bold r:id="rId33"/>
      <p:italic r:id="rId34"/>
      <p:boldItalic r:id="rId35"/>
    </p:embeddedFont>
    <p:embeddedFont>
      <p:font typeface="Fira Sans Medium"/>
      <p:regular r:id="rId36"/>
      <p:bold r:id="rId37"/>
      <p:italic r:id="rId38"/>
      <p:boldItalic r:id="rId39"/>
    </p:embeddedFont>
    <p:embeddedFont>
      <p:font typeface="Homemade Apple"/>
      <p:regular r:id="rId40"/>
    </p:embeddedFont>
    <p:embeddedFont>
      <p:font typeface="Comfortaa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201C74-9178-4AC9-9B51-ADBB108FC239}">
  <a:tblStyle styleId="{5C201C74-9178-4AC9-9B51-ADBB108FC2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omemadeApple-regular.fntdata"/><Relationship Id="rId20" Type="http://schemas.openxmlformats.org/officeDocument/2006/relationships/slide" Target="slides/slide14.xml"/><Relationship Id="rId42" Type="http://schemas.openxmlformats.org/officeDocument/2006/relationships/font" Target="fonts/Comfortaa-bold.fntdata"/><Relationship Id="rId41" Type="http://schemas.openxmlformats.org/officeDocument/2006/relationships/font" Target="fonts/Comfortaa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Poppins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BarlowCondensed-bold.fntdata"/><Relationship Id="rId10" Type="http://schemas.openxmlformats.org/officeDocument/2006/relationships/slide" Target="slides/slide4.xml"/><Relationship Id="rId32" Type="http://schemas.openxmlformats.org/officeDocument/2006/relationships/font" Target="fonts/BarlowCondensed-regular.fntdata"/><Relationship Id="rId13" Type="http://schemas.openxmlformats.org/officeDocument/2006/relationships/slide" Target="slides/slide7.xml"/><Relationship Id="rId35" Type="http://schemas.openxmlformats.org/officeDocument/2006/relationships/font" Target="fonts/BarlowCondensed-boldItalic.fntdata"/><Relationship Id="rId12" Type="http://schemas.openxmlformats.org/officeDocument/2006/relationships/slide" Target="slides/slide6.xml"/><Relationship Id="rId34" Type="http://schemas.openxmlformats.org/officeDocument/2006/relationships/font" Target="fonts/BarlowCondensed-italic.fntdata"/><Relationship Id="rId15" Type="http://schemas.openxmlformats.org/officeDocument/2006/relationships/slide" Target="slides/slide9.xml"/><Relationship Id="rId37" Type="http://schemas.openxmlformats.org/officeDocument/2006/relationships/font" Target="fonts/FiraSansMedium-bold.fntdata"/><Relationship Id="rId14" Type="http://schemas.openxmlformats.org/officeDocument/2006/relationships/slide" Target="slides/slide8.xml"/><Relationship Id="rId36" Type="http://schemas.openxmlformats.org/officeDocument/2006/relationships/font" Target="fonts/FiraSansMedium-regular.fntdata"/><Relationship Id="rId17" Type="http://schemas.openxmlformats.org/officeDocument/2006/relationships/slide" Target="slides/slide11.xml"/><Relationship Id="rId39" Type="http://schemas.openxmlformats.org/officeDocument/2006/relationships/font" Target="fonts/FiraSansMedium-boldItalic.fntdata"/><Relationship Id="rId16" Type="http://schemas.openxmlformats.org/officeDocument/2006/relationships/slide" Target="slides/slide10.xml"/><Relationship Id="rId38" Type="http://schemas.openxmlformats.org/officeDocument/2006/relationships/font" Target="fonts/FiraSansMedium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b07fa37a_0_17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b07fa37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db07fa37a_5_100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db07fa37a_5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db07fa37a_7_37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db07fa37a_7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db07fa37a_5_104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db07fa37a_5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db07fa37a_7_48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db07fa37a_7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db07fa37a_5_108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db07fa37a_5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db07fa37a_7_55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db07fa37a_7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db07fa37a_5_112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db07fa37a_5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db07fa37a_7_62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db07fa37a_7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b07fa37a_5_75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db07fa37a_5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db07fa37a_7_11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db07fa37a_7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b07fa37a_5_88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db07fa37a_5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db07fa37a_7_16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db07fa37a_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db07fa37a_5_92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db07fa37a_5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db07fa37a_7_23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db07fa37a_7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db07fa37a_5_96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db07fa37a_5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db07fa37a_7_30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db07fa37a_7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880952" y="7429500"/>
            <a:ext cx="53247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omemade Apple"/>
              <a:buNone/>
              <a:defRPr sz="19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omemade Apple"/>
              <a:buNone/>
              <a:defRPr sz="15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omemade Apple"/>
              <a:buNone/>
              <a:defRPr sz="15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omemade Apple"/>
              <a:buNone/>
              <a:defRPr sz="15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omemade Apple"/>
              <a:buNone/>
              <a:defRPr sz="15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omemade Apple"/>
              <a:buNone/>
              <a:defRPr sz="15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omemade Apple"/>
              <a:buNone/>
              <a:defRPr sz="15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omemade Apple"/>
              <a:buNone/>
              <a:defRPr sz="15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500"/>
              <a:buFont typeface="Homemade Apple"/>
              <a:buNone/>
              <a:defRPr sz="15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type="title"/>
          </p:nvPr>
        </p:nvSpPr>
        <p:spPr>
          <a:xfrm>
            <a:off x="328425" y="6436725"/>
            <a:ext cx="58773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413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led Paper">
  <p:cSld name="CUSTOM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0" y="-34500"/>
            <a:ext cx="6489000" cy="921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80" name="Google Shape;80;p11"/>
          <p:cNvGraphicFramePr/>
          <p:nvPr/>
        </p:nvGraphicFramePr>
        <p:xfrm>
          <a:off x="0" y="104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{5C201C74-9178-4AC9-9B51-ADBB108FC239}</a:tableStyleId>
              </a:tblPr>
              <a:tblGrid>
                <a:gridCol w="6489000"/>
              </a:tblGrid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19050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" name="Google Shape;83;p11"/>
          <p:cNvSpPr txBox="1"/>
          <p:nvPr/>
        </p:nvSpPr>
        <p:spPr>
          <a:xfrm rot="5400000">
            <a:off x="-466350" y="8560825"/>
            <a:ext cx="1153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per">
  <p:cSld name="CUSTOM_2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34500"/>
            <a:ext cx="6489000" cy="921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19050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8" name="Google Shape;88;p12"/>
          <p:cNvSpPr txBox="1"/>
          <p:nvPr/>
        </p:nvSpPr>
        <p:spPr>
          <a:xfrm rot="5400000">
            <a:off x="-466350" y="8560825"/>
            <a:ext cx="1153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99A - Example">
  <p:cSld name="CUSTOM_2_2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0" y="-34500"/>
            <a:ext cx="6489000" cy="921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62675" y="2248825"/>
            <a:ext cx="6119100" cy="64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3"/>
          <p:cNvSpPr txBox="1"/>
          <p:nvPr/>
        </p:nvSpPr>
        <p:spPr>
          <a:xfrm rot="5400000">
            <a:off x="-466350" y="8560825"/>
            <a:ext cx="1153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62675" y="1040425"/>
            <a:ext cx="61191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Here goes your question - Your Title and question are locked in the master. Go to Slide &gt; Edit Master to edit. </a:t>
            </a:r>
            <a:r>
              <a:rPr i="1" lang="en" sz="1800">
                <a:latin typeface="Montserrat"/>
                <a:ea typeface="Montserrat"/>
                <a:cs typeface="Montserrat"/>
                <a:sym typeface="Montserrat"/>
              </a:rPr>
              <a:t>Students can type their</a:t>
            </a:r>
            <a:r>
              <a:rPr i="1"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answer below.</a:t>
            </a:r>
            <a:endParaRPr i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62675" y="0"/>
            <a:ext cx="61191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94144"/>
                </a:solidFill>
                <a:latin typeface="Georgia"/>
                <a:ea typeface="Georgia"/>
                <a:cs typeface="Georgia"/>
                <a:sym typeface="Georgia"/>
              </a:rPr>
              <a:t>Question + free answer</a:t>
            </a:r>
            <a:endParaRPr b="1" sz="3000">
              <a:solidFill>
                <a:srgbClr val="F9414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99B - Example">
  <p:cSld name="CUSTOM_2_2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34500"/>
            <a:ext cx="6489000" cy="921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" name="Google Shape;97;p14"/>
          <p:cNvSpPr txBox="1"/>
          <p:nvPr/>
        </p:nvSpPr>
        <p:spPr>
          <a:xfrm rot="5400000">
            <a:off x="-466350" y="8560825"/>
            <a:ext cx="1153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62675" y="1345225"/>
            <a:ext cx="6119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the question.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Drag and drop the check marks.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62675" y="0"/>
            <a:ext cx="61191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94144"/>
                </a:solidFill>
                <a:latin typeface="Georgia"/>
                <a:ea typeface="Georgia"/>
                <a:cs typeface="Georgia"/>
                <a:sym typeface="Georgia"/>
              </a:rPr>
              <a:t>Multiple choice</a:t>
            </a:r>
            <a:endParaRPr b="1" sz="3000">
              <a:solidFill>
                <a:srgbClr val="F9414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87937" y="1922925"/>
            <a:ext cx="5346000" cy="2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choice A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choice B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choice C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choice D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26350" y="4328550"/>
            <a:ext cx="6119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the question.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Drag and drop the check marks.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56200" y="4906250"/>
            <a:ext cx="5346000" cy="2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choice A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choice B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choice C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is choice D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04500" y="1991975"/>
            <a:ext cx="332400" cy="33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04500" y="2499975"/>
            <a:ext cx="332400" cy="33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204500" y="3007975"/>
            <a:ext cx="332400" cy="33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204500" y="3515975"/>
            <a:ext cx="332400" cy="33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202550" y="4920200"/>
            <a:ext cx="332400" cy="33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202550" y="5428200"/>
            <a:ext cx="332400" cy="33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202550" y="5936200"/>
            <a:ext cx="332400" cy="33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202550" y="6444200"/>
            <a:ext cx="332400" cy="332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99C - Example">
  <p:cSld name="CUSTOM_2_2_1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0" y="-34500"/>
            <a:ext cx="6489000" cy="921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15"/>
          <p:cNvSpPr txBox="1"/>
          <p:nvPr/>
        </p:nvSpPr>
        <p:spPr>
          <a:xfrm rot="5400000">
            <a:off x="-466350" y="8560825"/>
            <a:ext cx="1153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62675" y="0"/>
            <a:ext cx="61191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94144"/>
                </a:solidFill>
                <a:latin typeface="Georgia"/>
                <a:ea typeface="Georgia"/>
                <a:cs typeface="Georgia"/>
                <a:sym typeface="Georgia"/>
              </a:rPr>
              <a:t>Matching exercise</a:t>
            </a:r>
            <a:endParaRPr b="1" sz="3000">
              <a:solidFill>
                <a:srgbClr val="F9414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15" name="Google Shape;115;p15"/>
          <p:cNvGraphicFramePr/>
          <p:nvPr/>
        </p:nvGraphicFramePr>
        <p:xfrm>
          <a:off x="510375" y="115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{5C201C74-9178-4AC9-9B51-ADBB108FC239}</a:tableStyleId>
              </a:tblPr>
              <a:tblGrid>
                <a:gridCol w="1823775"/>
                <a:gridCol w="1823775"/>
                <a:gridCol w="1823775"/>
              </a:tblGrid>
              <a:tr h="14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Here goes your text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Match with this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Here goes your text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Match with this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Here goes your text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Match with this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Here goes your text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Match with this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Here goes your tex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Match with this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Paper">
  <p:cSld name="CUSTOM_2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-34500"/>
            <a:ext cx="6489000" cy="921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" y="0"/>
            <a:ext cx="6489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19050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6"/>
          <p:cNvSpPr txBox="1"/>
          <p:nvPr/>
        </p:nvSpPr>
        <p:spPr>
          <a:xfrm rot="5400000">
            <a:off x="-466350" y="8560825"/>
            <a:ext cx="1153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t-Grid Paper">
  <p:cSld name="CUSTOM_2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0" y="-34500"/>
            <a:ext cx="6489000" cy="9213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2">
            <a:alphaModFix/>
          </a:blip>
          <a:srcRect b="0" l="2687" r="2687" t="0"/>
          <a:stretch/>
        </p:blipFill>
        <p:spPr>
          <a:xfrm>
            <a:off x="0" y="-25"/>
            <a:ext cx="6489000" cy="91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19050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7" name="Google Shape;127;p17"/>
          <p:cNvSpPr txBox="1"/>
          <p:nvPr/>
        </p:nvSpPr>
        <p:spPr>
          <a:xfrm rot="5400000">
            <a:off x="-466350" y="8560825"/>
            <a:ext cx="1153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">
  <p:cSld name="CUSTOM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1" y="-25"/>
            <a:ext cx="6858000" cy="91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742800" y="7790375"/>
            <a:ext cx="5877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Template Created by: SlidesMania</a:t>
            </a:r>
            <a:endParaRPr b="1" sz="3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7" name="Google Shape;137;p19"/>
          <p:cNvCxnSpPr/>
          <p:nvPr/>
        </p:nvCxnSpPr>
        <p:spPr>
          <a:xfrm>
            <a:off x="5446169" y="82948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8" name="Google Shape;138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9075" y="84521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3357" y="84554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63385" y="84571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42215" y="84655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936035" y="76389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I">
  <p:cSld name="CUSTOM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9125" y="0"/>
            <a:ext cx="6839590" cy="9144000"/>
          </a:xfrm>
          <a:custGeom>
            <a:rect b="b" l="l" r="r" t="t"/>
            <a:pathLst>
              <a:path extrusionOk="0" h="9144000" w="6839590">
                <a:moveTo>
                  <a:pt x="0" y="0"/>
                </a:moveTo>
                <a:lnTo>
                  <a:pt x="6443758" y="0"/>
                </a:lnTo>
                <a:lnTo>
                  <a:pt x="6443758" y="1"/>
                </a:lnTo>
                <a:lnTo>
                  <a:pt x="6665712" y="1"/>
                </a:lnTo>
                <a:cubicBezTo>
                  <a:pt x="6761742" y="1"/>
                  <a:pt x="6839590" y="77849"/>
                  <a:pt x="6839590" y="173879"/>
                </a:cubicBezTo>
                <a:lnTo>
                  <a:pt x="6839590" y="974456"/>
                </a:lnTo>
                <a:cubicBezTo>
                  <a:pt x="6839590" y="1070486"/>
                  <a:pt x="6761742" y="1148334"/>
                  <a:pt x="6665712" y="1148334"/>
                </a:cubicBezTo>
                <a:lnTo>
                  <a:pt x="6443758" y="1148334"/>
                </a:lnTo>
                <a:lnTo>
                  <a:pt x="644375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/>
          <p:nvPr/>
        </p:nvSpPr>
        <p:spPr>
          <a:xfrm rot="5400000">
            <a:off x="6075325" y="350025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A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" name="Google Shape;35;p3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II">
  <p:cSld name="CUSTOM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 rot="5400000">
            <a:off x="-1152205" y="1152206"/>
            <a:ext cx="9144000" cy="6839589"/>
          </a:xfrm>
          <a:custGeom>
            <a:rect b="b" l="l" r="r" t="t"/>
            <a:pathLst>
              <a:path extrusionOk="0" h="6839589" w="9144000">
                <a:moveTo>
                  <a:pt x="0" y="6839589"/>
                </a:moveTo>
                <a:lnTo>
                  <a:pt x="0" y="395832"/>
                </a:lnTo>
                <a:lnTo>
                  <a:pt x="1142238" y="395832"/>
                </a:lnTo>
                <a:lnTo>
                  <a:pt x="1142238" y="173878"/>
                </a:lnTo>
                <a:cubicBezTo>
                  <a:pt x="1142238" y="77848"/>
                  <a:pt x="1220086" y="0"/>
                  <a:pt x="1316116" y="0"/>
                </a:cubicBezTo>
                <a:lnTo>
                  <a:pt x="2116693" y="0"/>
                </a:lnTo>
                <a:cubicBezTo>
                  <a:pt x="2212723" y="0"/>
                  <a:pt x="2290571" y="77848"/>
                  <a:pt x="2290571" y="173878"/>
                </a:cubicBezTo>
                <a:lnTo>
                  <a:pt x="2290571" y="395832"/>
                </a:lnTo>
                <a:lnTo>
                  <a:pt x="9144000" y="395832"/>
                </a:lnTo>
                <a:lnTo>
                  <a:pt x="9144000" y="683958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 rot="5400000">
            <a:off x="6075325" y="1490248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B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1" name="Google Shape;41;p4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III">
  <p:cSld name="CUSTOM_1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rot="5400000">
            <a:off x="-1152205" y="1152206"/>
            <a:ext cx="9144000" cy="6839589"/>
          </a:xfrm>
          <a:custGeom>
            <a:rect b="b" l="l" r="r" t="t"/>
            <a:pathLst>
              <a:path extrusionOk="0" h="6839589" w="9144000">
                <a:moveTo>
                  <a:pt x="0" y="6839589"/>
                </a:moveTo>
                <a:lnTo>
                  <a:pt x="0" y="395832"/>
                </a:lnTo>
                <a:lnTo>
                  <a:pt x="2284476" y="395832"/>
                </a:lnTo>
                <a:lnTo>
                  <a:pt x="2284476" y="173878"/>
                </a:lnTo>
                <a:cubicBezTo>
                  <a:pt x="2284476" y="77848"/>
                  <a:pt x="2362324" y="0"/>
                  <a:pt x="2458354" y="0"/>
                </a:cubicBezTo>
                <a:lnTo>
                  <a:pt x="3258931" y="0"/>
                </a:lnTo>
                <a:cubicBezTo>
                  <a:pt x="3354961" y="0"/>
                  <a:pt x="3432809" y="77848"/>
                  <a:pt x="3432809" y="173878"/>
                </a:cubicBezTo>
                <a:lnTo>
                  <a:pt x="3432809" y="395832"/>
                </a:lnTo>
                <a:lnTo>
                  <a:pt x="9144000" y="395832"/>
                </a:lnTo>
                <a:lnTo>
                  <a:pt x="9144000" y="6839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/>
        </p:nvSpPr>
        <p:spPr>
          <a:xfrm rot="5400000">
            <a:off x="6075325" y="26304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C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7" name="Google Shape;47;p5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IV">
  <p:cSld name="CUSTOM_1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5400000">
            <a:off x="-1152205" y="1152206"/>
            <a:ext cx="9144000" cy="6839589"/>
          </a:xfrm>
          <a:custGeom>
            <a:rect b="b" l="l" r="r" t="t"/>
            <a:pathLst>
              <a:path extrusionOk="0" h="6839589" w="9144000">
                <a:moveTo>
                  <a:pt x="0" y="6839589"/>
                </a:moveTo>
                <a:lnTo>
                  <a:pt x="0" y="395832"/>
                </a:lnTo>
                <a:lnTo>
                  <a:pt x="3426714" y="395832"/>
                </a:lnTo>
                <a:lnTo>
                  <a:pt x="3426714" y="173878"/>
                </a:lnTo>
                <a:cubicBezTo>
                  <a:pt x="3426714" y="77848"/>
                  <a:pt x="3504562" y="0"/>
                  <a:pt x="3600592" y="0"/>
                </a:cubicBezTo>
                <a:lnTo>
                  <a:pt x="4401169" y="0"/>
                </a:lnTo>
                <a:cubicBezTo>
                  <a:pt x="4497199" y="0"/>
                  <a:pt x="4575047" y="77848"/>
                  <a:pt x="4575047" y="173878"/>
                </a:cubicBezTo>
                <a:lnTo>
                  <a:pt x="4575047" y="395832"/>
                </a:lnTo>
                <a:lnTo>
                  <a:pt x="9144000" y="395832"/>
                </a:lnTo>
                <a:lnTo>
                  <a:pt x="9144000" y="6839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6"/>
          <p:cNvSpPr txBox="1"/>
          <p:nvPr/>
        </p:nvSpPr>
        <p:spPr>
          <a:xfrm rot="5400000">
            <a:off x="6075325" y="3770695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D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3" name="Google Shape;53;p6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V">
  <p:cSld name="CUSTOM_1_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0" y="0"/>
            <a:ext cx="6839590" cy="9144000"/>
          </a:xfrm>
          <a:custGeom>
            <a:rect b="b" l="l" r="r" t="t"/>
            <a:pathLst>
              <a:path extrusionOk="0" h="9144000" w="6839590">
                <a:moveTo>
                  <a:pt x="0" y="0"/>
                </a:moveTo>
                <a:lnTo>
                  <a:pt x="6443758" y="0"/>
                </a:lnTo>
                <a:lnTo>
                  <a:pt x="6443758" y="4568953"/>
                </a:lnTo>
                <a:lnTo>
                  <a:pt x="6665712" y="4568953"/>
                </a:lnTo>
                <a:cubicBezTo>
                  <a:pt x="6761742" y="4568953"/>
                  <a:pt x="6839590" y="4646801"/>
                  <a:pt x="6839590" y="4742831"/>
                </a:cubicBezTo>
                <a:lnTo>
                  <a:pt x="6839590" y="5543408"/>
                </a:lnTo>
                <a:cubicBezTo>
                  <a:pt x="6839590" y="5639438"/>
                  <a:pt x="6761742" y="5717286"/>
                  <a:pt x="6665712" y="5717286"/>
                </a:cubicBezTo>
                <a:lnTo>
                  <a:pt x="6443758" y="5717286"/>
                </a:lnTo>
                <a:lnTo>
                  <a:pt x="644375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7"/>
          <p:cNvSpPr txBox="1"/>
          <p:nvPr/>
        </p:nvSpPr>
        <p:spPr>
          <a:xfrm rot="5400000">
            <a:off x="6075325" y="4910918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E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9" name="Google Shape;59;p7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VI">
  <p:cSld name="CUSTOM_1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 rot="5400000">
            <a:off x="-1152205" y="1152206"/>
            <a:ext cx="9144000" cy="6839589"/>
          </a:xfrm>
          <a:custGeom>
            <a:rect b="b" l="l" r="r" t="t"/>
            <a:pathLst>
              <a:path extrusionOk="0" h="6839589" w="9144000">
                <a:moveTo>
                  <a:pt x="0" y="6839589"/>
                </a:moveTo>
                <a:lnTo>
                  <a:pt x="0" y="395832"/>
                </a:lnTo>
                <a:lnTo>
                  <a:pt x="5711190" y="395832"/>
                </a:lnTo>
                <a:lnTo>
                  <a:pt x="5711190" y="173878"/>
                </a:lnTo>
                <a:cubicBezTo>
                  <a:pt x="5711190" y="77848"/>
                  <a:pt x="5789038" y="0"/>
                  <a:pt x="5885068" y="0"/>
                </a:cubicBezTo>
                <a:lnTo>
                  <a:pt x="6685645" y="0"/>
                </a:lnTo>
                <a:cubicBezTo>
                  <a:pt x="6781675" y="0"/>
                  <a:pt x="6859523" y="77848"/>
                  <a:pt x="6859523" y="173878"/>
                </a:cubicBezTo>
                <a:lnTo>
                  <a:pt x="6859523" y="395832"/>
                </a:lnTo>
                <a:lnTo>
                  <a:pt x="9144000" y="395832"/>
                </a:lnTo>
                <a:lnTo>
                  <a:pt x="9144000" y="6839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/>
        </p:nvSpPr>
        <p:spPr>
          <a:xfrm rot="5400000">
            <a:off x="6075325" y="605114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F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5" name="Google Shape;65;p8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VII">
  <p:cSld name="CUSTOM_1_2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 rot="5400000">
            <a:off x="-1152205" y="1152206"/>
            <a:ext cx="9144000" cy="6839589"/>
          </a:xfrm>
          <a:custGeom>
            <a:rect b="b" l="l" r="r" t="t"/>
            <a:pathLst>
              <a:path extrusionOk="0" h="6839589" w="9144000">
                <a:moveTo>
                  <a:pt x="0" y="6839589"/>
                </a:moveTo>
                <a:lnTo>
                  <a:pt x="0" y="395832"/>
                </a:lnTo>
                <a:lnTo>
                  <a:pt x="6853428" y="395832"/>
                </a:lnTo>
                <a:lnTo>
                  <a:pt x="6853428" y="173878"/>
                </a:lnTo>
                <a:cubicBezTo>
                  <a:pt x="6853428" y="77848"/>
                  <a:pt x="6931276" y="0"/>
                  <a:pt x="7027306" y="0"/>
                </a:cubicBezTo>
                <a:lnTo>
                  <a:pt x="7827883" y="0"/>
                </a:lnTo>
                <a:cubicBezTo>
                  <a:pt x="7923913" y="0"/>
                  <a:pt x="8001761" y="77848"/>
                  <a:pt x="8001761" y="173878"/>
                </a:cubicBezTo>
                <a:lnTo>
                  <a:pt x="8001761" y="395832"/>
                </a:lnTo>
                <a:lnTo>
                  <a:pt x="9144000" y="395832"/>
                </a:lnTo>
                <a:lnTo>
                  <a:pt x="9144000" y="6839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/>
        </p:nvSpPr>
        <p:spPr>
          <a:xfrm rot="5400000">
            <a:off x="6075325" y="719136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G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1" name="Google Shape;71;p9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VIII">
  <p:cSld name="CUSTOM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 rot="5400000">
            <a:off x="-1152205" y="1152206"/>
            <a:ext cx="9144000" cy="6839589"/>
          </a:xfrm>
          <a:custGeom>
            <a:rect b="b" l="l" r="r" t="t"/>
            <a:pathLst>
              <a:path extrusionOk="0" h="6839589" w="9144000">
                <a:moveTo>
                  <a:pt x="0" y="6839589"/>
                </a:moveTo>
                <a:lnTo>
                  <a:pt x="0" y="395831"/>
                </a:lnTo>
                <a:lnTo>
                  <a:pt x="7995667" y="395832"/>
                </a:lnTo>
                <a:lnTo>
                  <a:pt x="7995667" y="173878"/>
                </a:lnTo>
                <a:cubicBezTo>
                  <a:pt x="7995667" y="77848"/>
                  <a:pt x="8073515" y="0"/>
                  <a:pt x="8169545" y="0"/>
                </a:cubicBezTo>
                <a:lnTo>
                  <a:pt x="8970122" y="0"/>
                </a:lnTo>
                <a:cubicBezTo>
                  <a:pt x="9066152" y="0"/>
                  <a:pt x="9144000" y="77848"/>
                  <a:pt x="9144000" y="173878"/>
                </a:cubicBezTo>
                <a:lnTo>
                  <a:pt x="9144000" y="395832"/>
                </a:lnTo>
                <a:lnTo>
                  <a:pt x="9144000" y="454132"/>
                </a:lnTo>
                <a:lnTo>
                  <a:pt x="9144000" y="6839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/>
        </p:nvSpPr>
        <p:spPr>
          <a:xfrm rot="5400000">
            <a:off x="6075325" y="8331588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H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7" name="Google Shape;77;p10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14.xml"/><Relationship Id="rId1" Type="http://schemas.openxmlformats.org/officeDocument/2006/relationships/image" Target="../media/image5.png"/><Relationship Id="rId2" Type="http://schemas.openxmlformats.org/officeDocument/2006/relationships/slide" Target="/ppt/slides/slide2.xml"/><Relationship Id="rId3" Type="http://schemas.openxmlformats.org/officeDocument/2006/relationships/slide" Target="/ppt/slides/slide4.xml"/><Relationship Id="rId4" Type="http://schemas.openxmlformats.org/officeDocument/2006/relationships/slide" Target="/ppt/slides/slide6.xml"/><Relationship Id="rId9" Type="http://schemas.openxmlformats.org/officeDocument/2006/relationships/slide" Target="/ppt/slides/slide16.xml"/><Relationship Id="rId26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16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18.xml"/><Relationship Id="rId5" Type="http://schemas.openxmlformats.org/officeDocument/2006/relationships/slide" Target="/ppt/slides/slide8.xml"/><Relationship Id="rId6" Type="http://schemas.openxmlformats.org/officeDocument/2006/relationships/slide" Target="/ppt/slides/slide10.xml"/><Relationship Id="rId7" Type="http://schemas.openxmlformats.org/officeDocument/2006/relationships/slide" Target="/ppt/slides/slide12.xml"/><Relationship Id="rId8" Type="http://schemas.openxmlformats.org/officeDocument/2006/relationships/slide" Target="/ppt/slides/slide14.xml"/><Relationship Id="rId11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.xml"/><Relationship Id="rId1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3.xml"/><Relationship Id="rId15" Type="http://schemas.openxmlformats.org/officeDocument/2006/relationships/slideLayout" Target="../slideLayouts/slideLayout6.xml"/><Relationship Id="rId14" Type="http://schemas.openxmlformats.org/officeDocument/2006/relationships/slideLayout" Target="../slideLayouts/slideLayout5.xml"/><Relationship Id="rId17" Type="http://schemas.openxmlformats.org/officeDocument/2006/relationships/slideLayout" Target="../slideLayouts/slideLayout8.xml"/><Relationship Id="rId16" Type="http://schemas.openxmlformats.org/officeDocument/2006/relationships/slideLayout" Target="../slideLayouts/slideLayout7.xml"/><Relationship Id="rId19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5400000">
            <a:off x="6026008" y="8342734"/>
            <a:ext cx="1148400" cy="454200"/>
          </a:xfrm>
          <a:prstGeom prst="round2SameRect">
            <a:avLst>
              <a:gd fmla="val 38288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 rot="5400000">
            <a:off x="6026008" y="7200495"/>
            <a:ext cx="1148400" cy="454200"/>
          </a:xfrm>
          <a:prstGeom prst="round2SameRect">
            <a:avLst>
              <a:gd fmla="val 38288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 rot="5400000">
            <a:off x="6026008" y="6058258"/>
            <a:ext cx="1148400" cy="454200"/>
          </a:xfrm>
          <a:prstGeom prst="round2SameRect">
            <a:avLst>
              <a:gd fmla="val 38288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 rot="5400000">
            <a:off x="6026008" y="4916019"/>
            <a:ext cx="1148400" cy="454200"/>
          </a:xfrm>
          <a:prstGeom prst="round2SameRect">
            <a:avLst>
              <a:gd fmla="val 38288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5400000">
            <a:off x="6026008" y="3773781"/>
            <a:ext cx="1148400" cy="454200"/>
          </a:xfrm>
          <a:prstGeom prst="round2SameRect">
            <a:avLst>
              <a:gd fmla="val 38288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rot="5400000">
            <a:off x="6026008" y="2631543"/>
            <a:ext cx="1148400" cy="454200"/>
          </a:xfrm>
          <a:prstGeom prst="round2SameRect">
            <a:avLst>
              <a:gd fmla="val 38288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 rot="5400000">
            <a:off x="6026008" y="1489305"/>
            <a:ext cx="1148400" cy="454200"/>
          </a:xfrm>
          <a:prstGeom prst="round2SameRect">
            <a:avLst>
              <a:gd fmla="val 38288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 rot="5400000">
            <a:off x="6026008" y="347067"/>
            <a:ext cx="1148400" cy="454200"/>
          </a:xfrm>
          <a:prstGeom prst="round2SameRect">
            <a:avLst>
              <a:gd fmla="val 38288" name="adj1"/>
              <a:gd fmla="val 0" name="adj2"/>
            </a:avLst>
          </a:prstGeom>
          <a:solidFill>
            <a:schemeClr val="dk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-8" y="-34"/>
            <a:ext cx="6425400" cy="91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775" y="0"/>
            <a:ext cx="225575" cy="91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>
            <p:ph type="title"/>
          </p:nvPr>
        </p:nvSpPr>
        <p:spPr>
          <a:xfrm>
            <a:off x="1011025" y="791150"/>
            <a:ext cx="4668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Georgia"/>
              <a:buNone/>
              <a:defRPr b="1" sz="2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011025" y="2048842"/>
            <a:ext cx="4668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1">
            <a:hlinkClick action="ppaction://hlinksldjump" r:id="rId2"/>
          </p:cNvPr>
          <p:cNvSpPr txBox="1"/>
          <p:nvPr/>
        </p:nvSpPr>
        <p:spPr>
          <a:xfrm rot="5400000">
            <a:off x="6075325" y="350025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A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" name="Google Shape;19;p1">
            <a:hlinkClick action="ppaction://hlinksldjump" r:id="rId3"/>
          </p:cNvPr>
          <p:cNvSpPr txBox="1"/>
          <p:nvPr/>
        </p:nvSpPr>
        <p:spPr>
          <a:xfrm rot="5400000">
            <a:off x="6075325" y="1490248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B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" name="Google Shape;20;p1">
            <a:hlinkClick action="ppaction://hlinksldjump" r:id="rId4"/>
          </p:cNvPr>
          <p:cNvSpPr txBox="1"/>
          <p:nvPr/>
        </p:nvSpPr>
        <p:spPr>
          <a:xfrm rot="5400000">
            <a:off x="6075325" y="26304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C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" name="Google Shape;21;p1">
            <a:hlinkClick action="ppaction://hlinksldjump" r:id="rId5"/>
          </p:cNvPr>
          <p:cNvSpPr txBox="1"/>
          <p:nvPr/>
        </p:nvSpPr>
        <p:spPr>
          <a:xfrm rot="5400000">
            <a:off x="6075325" y="3770695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D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" name="Google Shape;22;p1">
            <a:hlinkClick action="ppaction://hlinksldjump" r:id="rId6"/>
          </p:cNvPr>
          <p:cNvSpPr txBox="1"/>
          <p:nvPr/>
        </p:nvSpPr>
        <p:spPr>
          <a:xfrm rot="5400000">
            <a:off x="6075325" y="4910918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E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" name="Google Shape;23;p1">
            <a:hlinkClick action="ppaction://hlinksldjump" r:id="rId7"/>
          </p:cNvPr>
          <p:cNvSpPr txBox="1"/>
          <p:nvPr/>
        </p:nvSpPr>
        <p:spPr>
          <a:xfrm rot="5400000">
            <a:off x="6075325" y="605114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F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" name="Google Shape;24;p1">
            <a:hlinkClick action="ppaction://hlinksldjump" r:id="rId8"/>
          </p:cNvPr>
          <p:cNvSpPr txBox="1"/>
          <p:nvPr/>
        </p:nvSpPr>
        <p:spPr>
          <a:xfrm rot="5400000">
            <a:off x="6075325" y="719136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G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" name="Google Shape;25;p1">
            <a:hlinkClick action="ppaction://hlinksldjump" r:id="rId9"/>
          </p:cNvPr>
          <p:cNvSpPr txBox="1"/>
          <p:nvPr/>
        </p:nvSpPr>
        <p:spPr>
          <a:xfrm rot="5400000">
            <a:off x="6075325" y="8331588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TOPIC H</a:t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" name="Google Shape;26;p1"/>
          <p:cNvSpPr txBox="1"/>
          <p:nvPr/>
        </p:nvSpPr>
        <p:spPr>
          <a:xfrm rot="5400000">
            <a:off x="-679350" y="620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0"/>
    <p:sldLayoutId id="2147483649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1" Type="http://schemas.openxmlformats.org/officeDocument/2006/relationships/image" Target="../media/image4.png"/><Relationship Id="rId10" Type="http://schemas.openxmlformats.org/officeDocument/2006/relationships/slide" Target="/ppt/slides/slide16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.xml"/><Relationship Id="rId4" Type="http://schemas.openxmlformats.org/officeDocument/2006/relationships/slide" Target="/ppt/slides/slide4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0.xml"/><Relationship Id="rId8" Type="http://schemas.openxmlformats.org/officeDocument/2006/relationships/slide" Target="/ppt/slides/slide12.xml"/><Relationship Id="rId10" Type="http://schemas.openxmlformats.org/officeDocument/2006/relationships/slide" Target="/ppt/slides/slide1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subTitle"/>
          </p:nvPr>
        </p:nvSpPr>
        <p:spPr>
          <a:xfrm>
            <a:off x="653552" y="7099775"/>
            <a:ext cx="53247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Type The Character Name Here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215700" y="5899625"/>
            <a:ext cx="62004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/>
              <a:t>The Outsiders</a:t>
            </a:r>
            <a:r>
              <a:rPr i="1" lang="en" sz="3400"/>
              <a:t> </a:t>
            </a:r>
            <a:r>
              <a:rPr lang="en" sz="3400"/>
              <a:t>Characters:</a:t>
            </a:r>
            <a:r>
              <a:rPr lang="en"/>
              <a:t> </a:t>
            </a:r>
            <a:endParaRPr/>
          </a:p>
        </p:txBody>
      </p:sp>
      <p:sp>
        <p:nvSpPr>
          <p:cNvPr id="149" name="Google Shape;149;p20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0" name="Google Shape;150;p20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1" name="Google Shape;151;p20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2" name="Google Shape;152;p20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3" name="Google Shape;153;p20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4" name="Google Shape;154;p20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5" name="Google Shape;155;p20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6" name="Google Shape;156;p20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826650" y="-2124850"/>
            <a:ext cx="5204700" cy="3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Outsiders - Colored" id="158" name="Google Shape;158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3525" y="1860363"/>
            <a:ext cx="5310950" cy="4293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Character’s Actions?</a:t>
            </a:r>
            <a:endParaRPr/>
          </a:p>
        </p:txBody>
      </p:sp>
      <p:sp>
        <p:nvSpPr>
          <p:cNvPr id="272" name="Google Shape;272;p29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3" name="Google Shape;273;p29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4" name="Google Shape;274;p29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5" name="Google Shape;275;p29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6" name="Google Shape;276;p29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7" name="Google Shape;277;p29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8" name="Google Shape;278;p29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9" name="Google Shape;279;p29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here goes your text.</a:t>
            </a:r>
            <a:endParaRPr/>
          </a:p>
        </p:txBody>
      </p:sp>
      <p:sp>
        <p:nvSpPr>
          <p:cNvPr id="285" name="Google Shape;285;p30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What Are The Character’s Actions?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86" name="Google Shape;286;p30">
            <a:hlinkClick action="ppaction://hlinksldjump" r:id="rId3"/>
          </p:cNvPr>
          <p:cNvSpPr txBox="1"/>
          <p:nvPr/>
        </p:nvSpPr>
        <p:spPr>
          <a:xfrm rot="5400000">
            <a:off x="6143850" y="3817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7" name="Google Shape;287;p30">
            <a:hlinkClick action="ppaction://hlinksldjump" r:id="rId4"/>
          </p:cNvPr>
          <p:cNvSpPr txBox="1"/>
          <p:nvPr/>
        </p:nvSpPr>
        <p:spPr>
          <a:xfrm rot="5400000">
            <a:off x="6143850" y="1534721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8" name="Google Shape;288;p30">
            <a:hlinkClick action="ppaction://hlinksldjump" r:id="rId5"/>
          </p:cNvPr>
          <p:cNvSpPr txBox="1"/>
          <p:nvPr/>
        </p:nvSpPr>
        <p:spPr>
          <a:xfrm rot="5400000">
            <a:off x="6143850" y="2687693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9" name="Google Shape;289;p30">
            <a:hlinkClick action="ppaction://hlinksldjump" r:id="rId6"/>
          </p:cNvPr>
          <p:cNvSpPr txBox="1"/>
          <p:nvPr/>
        </p:nvSpPr>
        <p:spPr>
          <a:xfrm rot="5400000">
            <a:off x="6143850" y="3840664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0" name="Google Shape;290;p30">
            <a:hlinkClick action="ppaction://hlinksldjump" r:id="rId7"/>
          </p:cNvPr>
          <p:cNvSpPr txBox="1"/>
          <p:nvPr/>
        </p:nvSpPr>
        <p:spPr>
          <a:xfrm rot="5400000">
            <a:off x="6143850" y="4993636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1" name="Google Shape;291;p30">
            <a:hlinkClick action="ppaction://hlinksldjump" r:id="rId8"/>
          </p:cNvPr>
          <p:cNvSpPr txBox="1"/>
          <p:nvPr/>
        </p:nvSpPr>
        <p:spPr>
          <a:xfrm rot="5400000">
            <a:off x="6143850" y="6146607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2" name="Google Shape;292;p30">
            <a:hlinkClick action="ppaction://hlinksldjump" r:id="rId9"/>
          </p:cNvPr>
          <p:cNvSpPr txBox="1"/>
          <p:nvPr/>
        </p:nvSpPr>
        <p:spPr>
          <a:xfrm rot="5400000">
            <a:off x="6143850" y="7299579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93" name="Google Shape;293;p30">
            <a:hlinkClick action="ppaction://hlinksldjump" r:id="rId10"/>
          </p:cNvPr>
          <p:cNvSpPr txBox="1"/>
          <p:nvPr/>
        </p:nvSpPr>
        <p:spPr>
          <a:xfrm rot="5400000">
            <a:off x="6143850" y="84525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O</a:t>
            </a:r>
            <a:r>
              <a:rPr lang="en"/>
              <a:t>thers</a:t>
            </a:r>
            <a:r>
              <a:rPr lang="en"/>
              <a:t> Say or Think About The Character?</a:t>
            </a:r>
            <a:endParaRPr/>
          </a:p>
        </p:txBody>
      </p:sp>
      <p:sp>
        <p:nvSpPr>
          <p:cNvPr id="299" name="Google Shape;299;p31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0" name="Google Shape;300;p31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1" name="Google Shape;301;p31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2" name="Google Shape;302;p31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3" name="Google Shape;303;p31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4" name="Google Shape;304;p31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5" name="Google Shape;305;p31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06" name="Google Shape;306;p31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here goes your text.</a:t>
            </a:r>
            <a:endParaRPr/>
          </a:p>
        </p:txBody>
      </p:sp>
      <p:sp>
        <p:nvSpPr>
          <p:cNvPr id="312" name="Google Shape;312;p32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What Do O</a:t>
            </a:r>
            <a:r>
              <a:rPr lang="en">
                <a:solidFill>
                  <a:schemeClr val="accent4"/>
                </a:solidFill>
              </a:rPr>
              <a:t>thers</a:t>
            </a:r>
            <a:r>
              <a:rPr lang="en">
                <a:solidFill>
                  <a:schemeClr val="accent4"/>
                </a:solidFill>
              </a:rPr>
              <a:t> Say or Think About the Character?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13" name="Google Shape;313;p32">
            <a:hlinkClick action="ppaction://hlinksldjump" r:id="rId3"/>
          </p:cNvPr>
          <p:cNvSpPr txBox="1"/>
          <p:nvPr/>
        </p:nvSpPr>
        <p:spPr>
          <a:xfrm rot="5400000">
            <a:off x="6143850" y="3817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4" name="Google Shape;314;p32">
            <a:hlinkClick action="ppaction://hlinksldjump" r:id="rId4"/>
          </p:cNvPr>
          <p:cNvSpPr txBox="1"/>
          <p:nvPr/>
        </p:nvSpPr>
        <p:spPr>
          <a:xfrm rot="5400000">
            <a:off x="6143850" y="1534721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5" name="Google Shape;315;p32">
            <a:hlinkClick action="ppaction://hlinksldjump" r:id="rId5"/>
          </p:cNvPr>
          <p:cNvSpPr txBox="1"/>
          <p:nvPr/>
        </p:nvSpPr>
        <p:spPr>
          <a:xfrm rot="5400000">
            <a:off x="6143850" y="2687693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6" name="Google Shape;316;p32">
            <a:hlinkClick action="ppaction://hlinksldjump" r:id="rId6"/>
          </p:cNvPr>
          <p:cNvSpPr txBox="1"/>
          <p:nvPr/>
        </p:nvSpPr>
        <p:spPr>
          <a:xfrm rot="5400000">
            <a:off x="6143850" y="3840664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7" name="Google Shape;317;p32">
            <a:hlinkClick action="ppaction://hlinksldjump" r:id="rId7"/>
          </p:cNvPr>
          <p:cNvSpPr txBox="1"/>
          <p:nvPr/>
        </p:nvSpPr>
        <p:spPr>
          <a:xfrm rot="5400000">
            <a:off x="6143850" y="4993636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8" name="Google Shape;318;p32">
            <a:hlinkClick action="ppaction://hlinksldjump" r:id="rId8"/>
          </p:cNvPr>
          <p:cNvSpPr txBox="1"/>
          <p:nvPr/>
        </p:nvSpPr>
        <p:spPr>
          <a:xfrm rot="5400000">
            <a:off x="6143850" y="6146607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19" name="Google Shape;319;p32">
            <a:hlinkClick action="ppaction://hlinksldjump" r:id="rId9"/>
          </p:cNvPr>
          <p:cNvSpPr txBox="1"/>
          <p:nvPr/>
        </p:nvSpPr>
        <p:spPr>
          <a:xfrm rot="5400000">
            <a:off x="6143850" y="7299579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0" name="Google Shape;320;p32">
            <a:hlinkClick action="ppaction://hlinksldjump" r:id="rId10"/>
          </p:cNvPr>
          <p:cNvSpPr txBox="1"/>
          <p:nvPr/>
        </p:nvSpPr>
        <p:spPr>
          <a:xfrm rot="5400000">
            <a:off x="6143850" y="84525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Has The Character Changed Over The Course of The Novel?</a:t>
            </a:r>
            <a:endParaRPr/>
          </a:p>
        </p:txBody>
      </p:sp>
      <p:sp>
        <p:nvSpPr>
          <p:cNvPr id="326" name="Google Shape;326;p33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7" name="Google Shape;327;p33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8" name="Google Shape;328;p33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9" name="Google Shape;329;p33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30" name="Google Shape;330;p33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31" name="Google Shape;331;p33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32" name="Google Shape;332;p33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33" name="Google Shape;333;p33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>
            <p:ph idx="1" type="body"/>
          </p:nvPr>
        </p:nvSpPr>
        <p:spPr>
          <a:xfrm>
            <a:off x="162675" y="1384725"/>
            <a:ext cx="6119100" cy="73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here goes your text.</a:t>
            </a:r>
            <a:endParaRPr/>
          </a:p>
        </p:txBody>
      </p:sp>
      <p:sp>
        <p:nvSpPr>
          <p:cNvPr id="339" name="Google Shape;339;p34"/>
          <p:cNvSpPr txBox="1"/>
          <p:nvPr>
            <p:ph type="title"/>
          </p:nvPr>
        </p:nvSpPr>
        <p:spPr>
          <a:xfrm>
            <a:off x="162675" y="158275"/>
            <a:ext cx="6119100" cy="140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How Has The Character Changed Over The Course of The Novel?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40" name="Google Shape;340;p34">
            <a:hlinkClick action="ppaction://hlinksldjump" r:id="rId3"/>
          </p:cNvPr>
          <p:cNvSpPr txBox="1"/>
          <p:nvPr/>
        </p:nvSpPr>
        <p:spPr>
          <a:xfrm rot="5400000">
            <a:off x="6143850" y="3817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1" name="Google Shape;341;p34">
            <a:hlinkClick action="ppaction://hlinksldjump" r:id="rId4"/>
          </p:cNvPr>
          <p:cNvSpPr txBox="1"/>
          <p:nvPr/>
        </p:nvSpPr>
        <p:spPr>
          <a:xfrm rot="5400000">
            <a:off x="6143850" y="1534721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2" name="Google Shape;342;p34">
            <a:hlinkClick action="ppaction://hlinksldjump" r:id="rId5"/>
          </p:cNvPr>
          <p:cNvSpPr txBox="1"/>
          <p:nvPr/>
        </p:nvSpPr>
        <p:spPr>
          <a:xfrm rot="5400000">
            <a:off x="6143850" y="2687693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3" name="Google Shape;343;p34">
            <a:hlinkClick action="ppaction://hlinksldjump" r:id="rId6"/>
          </p:cNvPr>
          <p:cNvSpPr txBox="1"/>
          <p:nvPr/>
        </p:nvSpPr>
        <p:spPr>
          <a:xfrm rot="5400000">
            <a:off x="6143850" y="3840664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4" name="Google Shape;344;p34">
            <a:hlinkClick action="ppaction://hlinksldjump" r:id="rId7"/>
          </p:cNvPr>
          <p:cNvSpPr txBox="1"/>
          <p:nvPr/>
        </p:nvSpPr>
        <p:spPr>
          <a:xfrm rot="5400000">
            <a:off x="6143850" y="4993636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5" name="Google Shape;345;p34">
            <a:hlinkClick action="ppaction://hlinksldjump" r:id="rId8"/>
          </p:cNvPr>
          <p:cNvSpPr txBox="1"/>
          <p:nvPr/>
        </p:nvSpPr>
        <p:spPr>
          <a:xfrm rot="5400000">
            <a:off x="6143850" y="6146607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6" name="Google Shape;346;p34">
            <a:hlinkClick action="ppaction://hlinksldjump" r:id="rId9"/>
          </p:cNvPr>
          <p:cNvSpPr txBox="1"/>
          <p:nvPr/>
        </p:nvSpPr>
        <p:spPr>
          <a:xfrm rot="5400000">
            <a:off x="6143850" y="7299579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7" name="Google Shape;347;p34">
            <a:hlinkClick action="ppaction://hlinksldjump" r:id="rId10"/>
          </p:cNvPr>
          <p:cNvSpPr txBox="1"/>
          <p:nvPr/>
        </p:nvSpPr>
        <p:spPr>
          <a:xfrm rot="5400000">
            <a:off x="6143850" y="84525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 txBox="1"/>
          <p:nvPr>
            <p:ph type="title"/>
          </p:nvPr>
        </p:nvSpPr>
        <p:spPr>
          <a:xfrm>
            <a:off x="1004350" y="1564675"/>
            <a:ext cx="4668600" cy="3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Others View The Character at The End of The Novel?</a:t>
            </a:r>
            <a:endParaRPr/>
          </a:p>
        </p:txBody>
      </p:sp>
      <p:sp>
        <p:nvSpPr>
          <p:cNvPr id="353" name="Google Shape;353;p35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4" name="Google Shape;354;p35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5" name="Google Shape;355;p35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6" name="Google Shape;356;p35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7" name="Google Shape;357;p35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8" name="Google Shape;358;p35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59" name="Google Shape;359;p35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0" name="Google Shape;360;p35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idx="1" type="body"/>
          </p:nvPr>
        </p:nvSpPr>
        <p:spPr>
          <a:xfrm>
            <a:off x="162675" y="1491900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here goes your text.</a:t>
            </a:r>
            <a:endParaRPr/>
          </a:p>
        </p:txBody>
      </p:sp>
      <p:sp>
        <p:nvSpPr>
          <p:cNvPr id="366" name="Google Shape;366;p36"/>
          <p:cNvSpPr txBox="1"/>
          <p:nvPr>
            <p:ph type="title"/>
          </p:nvPr>
        </p:nvSpPr>
        <p:spPr>
          <a:xfrm>
            <a:off x="162675" y="358125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How Do Others View The Character at The End of The Novel?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67" name="Google Shape;367;p36">
            <a:hlinkClick action="ppaction://hlinksldjump" r:id="rId3"/>
          </p:cNvPr>
          <p:cNvSpPr txBox="1"/>
          <p:nvPr/>
        </p:nvSpPr>
        <p:spPr>
          <a:xfrm rot="5400000">
            <a:off x="6143850" y="3817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8" name="Google Shape;368;p36">
            <a:hlinkClick action="ppaction://hlinksldjump" r:id="rId4"/>
          </p:cNvPr>
          <p:cNvSpPr txBox="1"/>
          <p:nvPr/>
        </p:nvSpPr>
        <p:spPr>
          <a:xfrm rot="5400000">
            <a:off x="6143850" y="1534721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9" name="Google Shape;369;p36">
            <a:hlinkClick action="ppaction://hlinksldjump" r:id="rId5"/>
          </p:cNvPr>
          <p:cNvSpPr txBox="1"/>
          <p:nvPr/>
        </p:nvSpPr>
        <p:spPr>
          <a:xfrm rot="5400000">
            <a:off x="6143850" y="2687693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0" name="Google Shape;370;p36">
            <a:hlinkClick action="ppaction://hlinksldjump" r:id="rId6"/>
          </p:cNvPr>
          <p:cNvSpPr txBox="1"/>
          <p:nvPr/>
        </p:nvSpPr>
        <p:spPr>
          <a:xfrm rot="5400000">
            <a:off x="6143850" y="3840664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1" name="Google Shape;371;p36">
            <a:hlinkClick action="ppaction://hlinksldjump" r:id="rId7"/>
          </p:cNvPr>
          <p:cNvSpPr txBox="1"/>
          <p:nvPr/>
        </p:nvSpPr>
        <p:spPr>
          <a:xfrm rot="5400000">
            <a:off x="6143850" y="4993636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2" name="Google Shape;372;p36">
            <a:hlinkClick action="ppaction://hlinksldjump" r:id="rId8"/>
          </p:cNvPr>
          <p:cNvSpPr txBox="1"/>
          <p:nvPr/>
        </p:nvSpPr>
        <p:spPr>
          <a:xfrm rot="5400000">
            <a:off x="6143850" y="6146607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3" name="Google Shape;373;p36">
            <a:hlinkClick action="ppaction://hlinksldjump" r:id="rId9"/>
          </p:cNvPr>
          <p:cNvSpPr txBox="1"/>
          <p:nvPr/>
        </p:nvSpPr>
        <p:spPr>
          <a:xfrm rot="5400000">
            <a:off x="6143850" y="7299579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74" name="Google Shape;374;p36">
            <a:hlinkClick action="ppaction://hlinksldjump" r:id="rId10"/>
          </p:cNvPr>
          <p:cNvSpPr txBox="1"/>
          <p:nvPr/>
        </p:nvSpPr>
        <p:spPr>
          <a:xfrm rot="5400000">
            <a:off x="6143850" y="84525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1004350" y="1564675"/>
            <a:ext cx="4773300" cy="3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Significance of The Character’s Name</a:t>
            </a:r>
            <a:endParaRPr/>
          </a:p>
        </p:txBody>
      </p:sp>
      <p:sp>
        <p:nvSpPr>
          <p:cNvPr id="164" name="Google Shape;164;p21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5" name="Google Shape;165;p21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6" name="Google Shape;166;p21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7" name="Google Shape;167;p21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8" name="Google Shape;168;p21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9" name="Google Shape;169;p21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0" name="Google Shape;170;p21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1" name="Google Shape;171;p21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here goes your text.</a:t>
            </a:r>
            <a:endParaRPr/>
          </a:p>
        </p:txBody>
      </p:sp>
      <p:sp>
        <p:nvSpPr>
          <p:cNvPr id="177" name="Google Shape;177;p22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Is The Significance of The Character’s Name?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8" name="Google Shape;178;p22">
            <a:hlinkClick action="ppaction://hlinksldjump" r:id="rId3"/>
          </p:cNvPr>
          <p:cNvSpPr txBox="1"/>
          <p:nvPr/>
        </p:nvSpPr>
        <p:spPr>
          <a:xfrm rot="5400000">
            <a:off x="6143850" y="3817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9" name="Google Shape;179;p22">
            <a:hlinkClick action="ppaction://hlinksldjump" r:id="rId4"/>
          </p:cNvPr>
          <p:cNvSpPr txBox="1"/>
          <p:nvPr/>
        </p:nvSpPr>
        <p:spPr>
          <a:xfrm rot="5400000">
            <a:off x="6143850" y="1534721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0" name="Google Shape;180;p22">
            <a:hlinkClick action="ppaction://hlinksldjump" r:id="rId5"/>
          </p:cNvPr>
          <p:cNvSpPr txBox="1"/>
          <p:nvPr/>
        </p:nvSpPr>
        <p:spPr>
          <a:xfrm rot="5400000">
            <a:off x="6143850" y="2687693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1" name="Google Shape;181;p22">
            <a:hlinkClick action="ppaction://hlinksldjump" r:id="rId6"/>
          </p:cNvPr>
          <p:cNvSpPr txBox="1"/>
          <p:nvPr/>
        </p:nvSpPr>
        <p:spPr>
          <a:xfrm rot="5400000">
            <a:off x="6143850" y="3840664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2" name="Google Shape;182;p22">
            <a:hlinkClick action="ppaction://hlinksldjump" r:id="rId7"/>
          </p:cNvPr>
          <p:cNvSpPr txBox="1"/>
          <p:nvPr/>
        </p:nvSpPr>
        <p:spPr>
          <a:xfrm rot="5400000">
            <a:off x="6143850" y="4993636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3" name="Google Shape;183;p22">
            <a:hlinkClick action="ppaction://hlinksldjump" r:id="rId8"/>
          </p:cNvPr>
          <p:cNvSpPr txBox="1"/>
          <p:nvPr/>
        </p:nvSpPr>
        <p:spPr>
          <a:xfrm rot="5400000">
            <a:off x="6143850" y="6146607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4" name="Google Shape;184;p22">
            <a:hlinkClick action="ppaction://hlinksldjump" r:id="rId9"/>
          </p:cNvPr>
          <p:cNvSpPr txBox="1"/>
          <p:nvPr/>
        </p:nvSpPr>
        <p:spPr>
          <a:xfrm rot="5400000">
            <a:off x="6143850" y="7299579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5" name="Google Shape;185;p22">
            <a:hlinkClick action="ppaction://hlinksldjump" r:id="rId10"/>
          </p:cNvPr>
          <p:cNvSpPr txBox="1"/>
          <p:nvPr/>
        </p:nvSpPr>
        <p:spPr>
          <a:xfrm rot="5400000">
            <a:off x="6143850" y="84525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1004350" y="1564675"/>
            <a:ext cx="4668600" cy="25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Does The Character Hang Out With? </a:t>
            </a:r>
            <a:endParaRPr/>
          </a:p>
        </p:txBody>
      </p:sp>
      <p:sp>
        <p:nvSpPr>
          <p:cNvPr id="191" name="Google Shape;191;p23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2" name="Google Shape;192;p23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3" name="Google Shape;193;p23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4" name="Google Shape;194;p23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5" name="Google Shape;195;p23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6" name="Google Shape;196;p23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7" name="Google Shape;197;p23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8" name="Google Shape;198;p23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here goes your text.</a:t>
            </a:r>
            <a:endParaRPr/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Who Does The Character Hang Out With?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05" name="Google Shape;205;p24">
            <a:hlinkClick action="ppaction://hlinksldjump" r:id="rId3"/>
          </p:cNvPr>
          <p:cNvSpPr txBox="1"/>
          <p:nvPr/>
        </p:nvSpPr>
        <p:spPr>
          <a:xfrm rot="5400000">
            <a:off x="6143850" y="3817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6" name="Google Shape;206;p24">
            <a:hlinkClick action="ppaction://hlinksldjump" r:id="rId4"/>
          </p:cNvPr>
          <p:cNvSpPr txBox="1"/>
          <p:nvPr/>
        </p:nvSpPr>
        <p:spPr>
          <a:xfrm rot="5400000">
            <a:off x="6143850" y="1534721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7" name="Google Shape;207;p24">
            <a:hlinkClick action="ppaction://hlinksldjump" r:id="rId5"/>
          </p:cNvPr>
          <p:cNvSpPr txBox="1"/>
          <p:nvPr/>
        </p:nvSpPr>
        <p:spPr>
          <a:xfrm rot="5400000">
            <a:off x="6143850" y="2687693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8" name="Google Shape;208;p24">
            <a:hlinkClick action="ppaction://hlinksldjump" r:id="rId6"/>
          </p:cNvPr>
          <p:cNvSpPr txBox="1"/>
          <p:nvPr/>
        </p:nvSpPr>
        <p:spPr>
          <a:xfrm rot="5400000">
            <a:off x="6143850" y="3840664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09" name="Google Shape;209;p24">
            <a:hlinkClick action="ppaction://hlinksldjump" r:id="rId7"/>
          </p:cNvPr>
          <p:cNvSpPr txBox="1"/>
          <p:nvPr/>
        </p:nvSpPr>
        <p:spPr>
          <a:xfrm rot="5400000">
            <a:off x="6143850" y="4993636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0" name="Google Shape;210;p24">
            <a:hlinkClick action="ppaction://hlinksldjump" r:id="rId8"/>
          </p:cNvPr>
          <p:cNvSpPr txBox="1"/>
          <p:nvPr/>
        </p:nvSpPr>
        <p:spPr>
          <a:xfrm rot="5400000">
            <a:off x="6143850" y="6146607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1" name="Google Shape;211;p24">
            <a:hlinkClick action="ppaction://hlinksldjump" r:id="rId9"/>
          </p:cNvPr>
          <p:cNvSpPr txBox="1"/>
          <p:nvPr/>
        </p:nvSpPr>
        <p:spPr>
          <a:xfrm rot="5400000">
            <a:off x="6143850" y="7299579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2" name="Google Shape;212;p24">
            <a:hlinkClick action="ppaction://hlinksldjump" r:id="rId10"/>
          </p:cNvPr>
          <p:cNvSpPr txBox="1"/>
          <p:nvPr/>
        </p:nvSpPr>
        <p:spPr>
          <a:xfrm rot="5400000">
            <a:off x="6143850" y="84525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1004350" y="1564675"/>
            <a:ext cx="4668600" cy="23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Character Look Like?</a:t>
            </a:r>
            <a:endParaRPr/>
          </a:p>
        </p:txBody>
      </p:sp>
      <p:sp>
        <p:nvSpPr>
          <p:cNvPr id="218" name="Google Shape;218;p25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9" name="Google Shape;219;p25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0" name="Google Shape;220;p25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1" name="Google Shape;221;p25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2" name="Google Shape;222;p25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3" name="Google Shape;223;p25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4" name="Google Shape;224;p25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25" name="Google Shape;225;p25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here goes your text.</a:t>
            </a:r>
            <a:endParaRPr/>
          </a:p>
        </p:txBody>
      </p:sp>
      <p:sp>
        <p:nvSpPr>
          <p:cNvPr id="231" name="Google Shape;231;p26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 Does The character Look like?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2" name="Google Shape;232;p26">
            <a:hlinkClick action="ppaction://hlinksldjump" r:id="rId3"/>
          </p:cNvPr>
          <p:cNvSpPr txBox="1"/>
          <p:nvPr/>
        </p:nvSpPr>
        <p:spPr>
          <a:xfrm rot="5400000">
            <a:off x="6143850" y="3817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3" name="Google Shape;233;p26">
            <a:hlinkClick action="ppaction://hlinksldjump" r:id="rId4"/>
          </p:cNvPr>
          <p:cNvSpPr txBox="1"/>
          <p:nvPr/>
        </p:nvSpPr>
        <p:spPr>
          <a:xfrm rot="5400000">
            <a:off x="6143850" y="1534721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4" name="Google Shape;234;p26">
            <a:hlinkClick action="ppaction://hlinksldjump" r:id="rId5"/>
          </p:cNvPr>
          <p:cNvSpPr txBox="1"/>
          <p:nvPr/>
        </p:nvSpPr>
        <p:spPr>
          <a:xfrm rot="5400000">
            <a:off x="6143850" y="2687693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5" name="Google Shape;235;p26">
            <a:hlinkClick action="ppaction://hlinksldjump" r:id="rId6"/>
          </p:cNvPr>
          <p:cNvSpPr txBox="1"/>
          <p:nvPr/>
        </p:nvSpPr>
        <p:spPr>
          <a:xfrm rot="5400000">
            <a:off x="6143850" y="3840664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6" name="Google Shape;236;p26">
            <a:hlinkClick action="ppaction://hlinksldjump" r:id="rId7"/>
          </p:cNvPr>
          <p:cNvSpPr txBox="1"/>
          <p:nvPr/>
        </p:nvSpPr>
        <p:spPr>
          <a:xfrm rot="5400000">
            <a:off x="6143850" y="4993636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7" name="Google Shape;237;p26">
            <a:hlinkClick action="ppaction://hlinksldjump" r:id="rId8"/>
          </p:cNvPr>
          <p:cNvSpPr txBox="1"/>
          <p:nvPr/>
        </p:nvSpPr>
        <p:spPr>
          <a:xfrm rot="5400000">
            <a:off x="6143850" y="6146607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8" name="Google Shape;238;p26">
            <a:hlinkClick action="ppaction://hlinksldjump" r:id="rId9"/>
          </p:cNvPr>
          <p:cNvSpPr txBox="1"/>
          <p:nvPr/>
        </p:nvSpPr>
        <p:spPr>
          <a:xfrm rot="5400000">
            <a:off x="6143850" y="7299579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39" name="Google Shape;239;p26">
            <a:hlinkClick action="ppaction://hlinksldjump" r:id="rId10"/>
          </p:cNvPr>
          <p:cNvSpPr txBox="1"/>
          <p:nvPr/>
        </p:nvSpPr>
        <p:spPr>
          <a:xfrm rot="5400000">
            <a:off x="6143850" y="84525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type="title"/>
          </p:nvPr>
        </p:nvSpPr>
        <p:spPr>
          <a:xfrm>
            <a:off x="1004350" y="1564675"/>
            <a:ext cx="4668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Character’s Personality?</a:t>
            </a:r>
            <a:endParaRPr/>
          </a:p>
        </p:txBody>
      </p:sp>
      <p:sp>
        <p:nvSpPr>
          <p:cNvPr id="245" name="Google Shape;245;p27">
            <a:hlinkClick action="ppaction://hlinksldjump" r:id="rId3"/>
          </p:cNvPr>
          <p:cNvSpPr txBox="1"/>
          <p:nvPr/>
        </p:nvSpPr>
        <p:spPr>
          <a:xfrm rot="5400000">
            <a:off x="6089100" y="3270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6" name="Google Shape;246;p27">
            <a:hlinkClick action="ppaction://hlinksldjump" r:id="rId4"/>
          </p:cNvPr>
          <p:cNvSpPr txBox="1"/>
          <p:nvPr/>
        </p:nvSpPr>
        <p:spPr>
          <a:xfrm rot="5400000">
            <a:off x="6089100" y="1479971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7" name="Google Shape;247;p27">
            <a:hlinkClick action="ppaction://hlinksldjump" r:id="rId5"/>
          </p:cNvPr>
          <p:cNvSpPr txBox="1"/>
          <p:nvPr/>
        </p:nvSpPr>
        <p:spPr>
          <a:xfrm rot="5400000">
            <a:off x="6089100" y="2632943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8" name="Google Shape;248;p27">
            <a:hlinkClick action="ppaction://hlinksldjump" r:id="rId6"/>
          </p:cNvPr>
          <p:cNvSpPr txBox="1"/>
          <p:nvPr/>
        </p:nvSpPr>
        <p:spPr>
          <a:xfrm rot="5400000">
            <a:off x="6089100" y="3785914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9" name="Google Shape;249;p27">
            <a:hlinkClick action="ppaction://hlinksldjump" r:id="rId7"/>
          </p:cNvPr>
          <p:cNvSpPr txBox="1"/>
          <p:nvPr/>
        </p:nvSpPr>
        <p:spPr>
          <a:xfrm rot="5400000">
            <a:off x="6089100" y="4938886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0" name="Google Shape;250;p27">
            <a:hlinkClick action="ppaction://hlinksldjump" r:id="rId8"/>
          </p:cNvPr>
          <p:cNvSpPr txBox="1"/>
          <p:nvPr/>
        </p:nvSpPr>
        <p:spPr>
          <a:xfrm rot="5400000">
            <a:off x="6089100" y="6091857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1" name="Google Shape;251;p27">
            <a:hlinkClick action="ppaction://hlinksldjump" r:id="rId9"/>
          </p:cNvPr>
          <p:cNvSpPr txBox="1"/>
          <p:nvPr/>
        </p:nvSpPr>
        <p:spPr>
          <a:xfrm rot="5400000">
            <a:off x="6089100" y="7244829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52" name="Google Shape;252;p27">
            <a:hlinkClick action="ppaction://hlinksldjump" r:id="rId10"/>
          </p:cNvPr>
          <p:cNvSpPr txBox="1"/>
          <p:nvPr/>
        </p:nvSpPr>
        <p:spPr>
          <a:xfrm rot="5400000">
            <a:off x="6089100" y="8397800"/>
            <a:ext cx="1095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162675" y="1040425"/>
            <a:ext cx="6119100" cy="7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here goes your text.</a:t>
            </a:r>
            <a:endParaRPr/>
          </a:p>
        </p:txBody>
      </p:sp>
      <p:sp>
        <p:nvSpPr>
          <p:cNvPr id="258" name="Google Shape;258;p28"/>
          <p:cNvSpPr txBox="1"/>
          <p:nvPr>
            <p:ph type="title"/>
          </p:nvPr>
        </p:nvSpPr>
        <p:spPr>
          <a:xfrm>
            <a:off x="162675" y="0"/>
            <a:ext cx="6119100" cy="10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What Is The Character’s Personality?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59" name="Google Shape;259;p28">
            <a:hlinkClick action="ppaction://hlinksldjump" r:id="rId3"/>
          </p:cNvPr>
          <p:cNvSpPr txBox="1"/>
          <p:nvPr/>
        </p:nvSpPr>
        <p:spPr>
          <a:xfrm rot="5400000">
            <a:off x="6143850" y="3817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0" name="Google Shape;260;p28">
            <a:hlinkClick action="ppaction://hlinksldjump" r:id="rId4"/>
          </p:cNvPr>
          <p:cNvSpPr txBox="1"/>
          <p:nvPr/>
        </p:nvSpPr>
        <p:spPr>
          <a:xfrm rot="5400000">
            <a:off x="6143850" y="1534721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1" name="Google Shape;261;p28">
            <a:hlinkClick action="ppaction://hlinksldjump" r:id="rId5"/>
          </p:cNvPr>
          <p:cNvSpPr txBox="1"/>
          <p:nvPr/>
        </p:nvSpPr>
        <p:spPr>
          <a:xfrm rot="5400000">
            <a:off x="6143850" y="2687693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2" name="Google Shape;262;p28">
            <a:hlinkClick action="ppaction://hlinksldjump" r:id="rId6"/>
          </p:cNvPr>
          <p:cNvSpPr txBox="1"/>
          <p:nvPr/>
        </p:nvSpPr>
        <p:spPr>
          <a:xfrm rot="5400000">
            <a:off x="6143850" y="3840664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3" name="Google Shape;263;p28">
            <a:hlinkClick action="ppaction://hlinksldjump" r:id="rId7"/>
          </p:cNvPr>
          <p:cNvSpPr txBox="1"/>
          <p:nvPr/>
        </p:nvSpPr>
        <p:spPr>
          <a:xfrm rot="5400000">
            <a:off x="6143850" y="4993636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4" name="Google Shape;264;p28">
            <a:hlinkClick action="ppaction://hlinksldjump" r:id="rId8"/>
          </p:cNvPr>
          <p:cNvSpPr txBox="1"/>
          <p:nvPr/>
        </p:nvSpPr>
        <p:spPr>
          <a:xfrm rot="5400000">
            <a:off x="6143850" y="6146607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5" name="Google Shape;265;p28">
            <a:hlinkClick action="ppaction://hlinksldjump" r:id="rId9"/>
          </p:cNvPr>
          <p:cNvSpPr txBox="1"/>
          <p:nvPr/>
        </p:nvSpPr>
        <p:spPr>
          <a:xfrm rot="5400000">
            <a:off x="6143850" y="7299579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66" name="Google Shape;266;p28">
            <a:hlinkClick action="ppaction://hlinksldjump" r:id="rId10"/>
          </p:cNvPr>
          <p:cNvSpPr txBox="1"/>
          <p:nvPr/>
        </p:nvSpPr>
        <p:spPr>
          <a:xfrm rot="5400000">
            <a:off x="6143850" y="8452550"/>
            <a:ext cx="1095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ital Notebook with sections Editable Colors Version · SlidesMania">
  <a:themeElements>
    <a:clrScheme name="Simple Light">
      <a:dk1>
        <a:srgbClr val="000000"/>
      </a:dk1>
      <a:lt1>
        <a:srgbClr val="277DA1"/>
      </a:lt1>
      <a:dk2>
        <a:srgbClr val="577590"/>
      </a:dk2>
      <a:lt2>
        <a:srgbClr val="4D908E"/>
      </a:lt2>
      <a:accent1>
        <a:srgbClr val="43AA8B"/>
      </a:accent1>
      <a:accent2>
        <a:srgbClr val="90BE6D"/>
      </a:accent2>
      <a:accent3>
        <a:srgbClr val="F9C74F"/>
      </a:accent3>
      <a:accent4>
        <a:srgbClr val="F9844A"/>
      </a:accent4>
      <a:accent5>
        <a:srgbClr val="F3722C"/>
      </a:accent5>
      <a:accent6>
        <a:srgbClr val="F94144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